
<file path=[Content_Types].xml><?xml version="1.0" encoding="utf-8"?>
<Types xmlns="http://schemas.openxmlformats.org/package/2006/content-types">
  <Default ContentType="image/svg+xml" Extension="svg"/>
  <Default ContentType="application/xml" Extension="xml"/>
  <Default ContentType="image/png" Extension="png"/>
  <Default ContentType="image/jpeg" Extension="jpe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10287000" cx="18288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1.7.2013</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0.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1.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1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2.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3.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4.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5.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6.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7.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8.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notesSlides/notesSlide9.xml><?xml version="1.0" encoding="utf-8"?>
<p:notes xmlns:p="http://schemas.openxmlformats.org/presentationml/2006/main" xmlns:a="http://schemas.openxmlformats.org/drawingml/2006/main">
  <p:cSld>
    <p:spTree xmlns:r="http://schemas.openxmlformats.org/officeDocument/2006/relationships">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id="{B7268E1E-0E44-426D-905E-8AD9B19D2182}" type="datetimeFigureOut">
              <a:rPr lang="cs-CZ" smtClean="0"/>
              <a:t>1.7.2013</a:t>
            </a:r>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r>
              <a:rPr lang="en-US"/>
              <a:t/>
            </a:r>
            <a:endParaRPr lang="en-US" smtClean="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id="{871B2431-D351-4C6E-A3CF-9DFAC0E3E050}" type="slidenum">
              <a:rPr lang="cs-CZ" smtClean="0"/>
              <a:t>‹#›</a:t>
            </a:r>
          </a:p>
        </p:txBody>
      </p:sp>
    </p:spTree>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12" Target="../media/image10.png" Type="http://schemas.openxmlformats.org/officeDocument/2006/relationships/image"/><Relationship Id="rId13" Target="../media/image11.png" Type="http://schemas.openxmlformats.org/officeDocument/2006/relationships/image"/><Relationship Id="rId14" Target="../media/image12.svg" Type="http://schemas.openxmlformats.org/officeDocument/2006/relationships/image"/><Relationship Id="rId2" Target="../notesSlides/notesSlide1.xml" Type="http://schemas.openxmlformats.org/officeDocument/2006/relationships/notesSlide"/><Relationship Id="rId3" Target="../media/image1.jpeg" Type="http://schemas.openxmlformats.org/officeDocument/2006/relationships/image"/><Relationship Id="rId4" Target="../media/image2.png" Type="http://schemas.openxmlformats.org/officeDocument/2006/relationships/image"/><Relationship Id="rId5" Target="../media/image3.sv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10.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11.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12.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13.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14.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 Id="rId3" Type="http://schemas.openxmlformats.org/officeDocument/2006/relationships/image" Target="../media/image1.jpeg"/><Relationship Id="rId4" Type="http://schemas.openxmlformats.org/officeDocument/2006/relationships/image" Target="../media/image2.png"/><Relationship Id="rId11" Type="http://schemas.openxmlformats.org/officeDocument/2006/relationships/image" Target="../media/image10.png"/><Relationship Id="rId10" Type="http://schemas.openxmlformats.org/officeDocument/2006/relationships/image" Target="../media/image9.png"/><Relationship Id="rId12" Type="http://schemas.openxmlformats.org/officeDocument/2006/relationships/image" Target="../media/image11.png"/><Relationship Id="rId9" Type="http://schemas.openxmlformats.org/officeDocument/2006/relationships/image" Target="../media/image8.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2.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3.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7.png" Type="http://schemas.openxmlformats.org/officeDocument/2006/relationships/image"/><Relationship Id="rId11" Target="../media/image8.png" Type="http://schemas.openxmlformats.org/officeDocument/2006/relationships/image"/><Relationship Id="rId12" Target="../media/image9.png" Type="http://schemas.openxmlformats.org/officeDocument/2006/relationships/image"/><Relationship Id="rId2" Target="../notesSlides/notesSlide4.xml" Type="http://schemas.openxmlformats.org/officeDocument/2006/relationships/notesSlide"/><Relationship Id="rId3" Target="https://drive.google.com/file/d/1Z0VMRS026JzrETbwyWirto31524bPR7L/view" TargetMode="External" Type="http://schemas.openxmlformats.org/officeDocument/2006/relationships/hyperlink"/><Relationship Id="rId4" Target="../media/image13.png" Type="http://schemas.openxmlformats.org/officeDocument/2006/relationships/image"/><Relationship Id="rId5" Target="../media/image10.png" Type="http://schemas.openxmlformats.org/officeDocument/2006/relationships/image"/><Relationship Id="rId6" Target="../media/image14.png" Type="http://schemas.openxmlformats.org/officeDocument/2006/relationships/image"/><Relationship Id="rId7" Target="../media/image4.png" Type="http://schemas.openxmlformats.org/officeDocument/2006/relationships/image"/><Relationship Id="rId8" Target="../media/image5.png" Type="http://schemas.openxmlformats.org/officeDocument/2006/relationships/image"/><Relationship Id="rId9" Target="../media/image6.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5.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6.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7.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8.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8.png" Type="http://schemas.openxmlformats.org/officeDocument/2006/relationships/image"/><Relationship Id="rId11" Target="../media/image9.png" Type="http://schemas.openxmlformats.org/officeDocument/2006/relationships/image"/><Relationship Id="rId2" Target="../notesSlides/notesSlide9.xml" Type="http://schemas.openxmlformats.org/officeDocument/2006/relationships/notesSlide"/><Relationship Id="rId3" Target="../media/image13.png" Type="http://schemas.openxmlformats.org/officeDocument/2006/relationships/image"/><Relationship Id="rId4" Target="../media/image10.png" Type="http://schemas.openxmlformats.org/officeDocument/2006/relationships/image"/><Relationship Id="rId5" Target="../media/image14.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820503" y="7568813"/>
            <a:ext cx="16858355" cy="618830"/>
          </a:xfrm>
          <a:prstGeom prst="rect">
            <a:avLst/>
          </a:prstGeom>
        </p:spPr>
        <p:txBody>
          <a:bodyPr anchor="t" rtlCol="false" tIns="0" lIns="0" bIns="0" rIns="0">
            <a:spAutoFit/>
          </a:bodyPr>
          <a:lstStyle/>
          <a:p>
            <a:pPr algn="l">
              <a:lnSpc>
                <a:spcPts val="3456"/>
              </a:lnSpc>
            </a:pPr>
            <a:r>
              <a:rPr lang="en-US" sz="3600">
                <a:solidFill>
                  <a:srgbClr val="202729"/>
                </a:solidFill>
                <a:latin typeface="Montserrat"/>
                <a:ea typeface="Montserrat"/>
                <a:cs typeface="Montserrat"/>
                <a:sym typeface="Montserrat"/>
              </a:rPr>
              <a:t>Team Leader Name :</a:t>
            </a:r>
          </a:p>
        </p:txBody>
      </p:sp>
      <p:sp>
        <p:nvSpPr>
          <p:cNvPr name="TextBox 3" id="3"/>
          <p:cNvSpPr txBox="true"/>
          <p:nvPr/>
        </p:nvSpPr>
        <p:spPr>
          <a:xfrm rot="0">
            <a:off x="789527" y="6619294"/>
            <a:ext cx="16858355" cy="618830"/>
          </a:xfrm>
          <a:prstGeom prst="rect">
            <a:avLst/>
          </a:prstGeom>
        </p:spPr>
        <p:txBody>
          <a:bodyPr anchor="t" rtlCol="false" tIns="0" lIns="0" bIns="0" rIns="0">
            <a:spAutoFit/>
          </a:bodyPr>
          <a:lstStyle/>
          <a:p>
            <a:pPr algn="l">
              <a:lnSpc>
                <a:spcPts val="3456"/>
              </a:lnSpc>
            </a:pPr>
            <a:r>
              <a:rPr lang="en-US" sz="3600">
                <a:solidFill>
                  <a:srgbClr val="202729"/>
                </a:solidFill>
                <a:latin typeface="Montserrat"/>
                <a:ea typeface="Montserrat"/>
                <a:cs typeface="Montserrat"/>
                <a:sym typeface="Montserrat"/>
              </a:rPr>
              <a:t>Team Name :</a:t>
            </a:r>
          </a:p>
        </p:txBody>
      </p:sp>
      <p:sp>
        <p:nvSpPr>
          <p:cNvPr name="TextBox 4" id="4"/>
          <p:cNvSpPr txBox="true"/>
          <p:nvPr/>
        </p:nvSpPr>
        <p:spPr>
          <a:xfrm rot="0">
            <a:off x="857621" y="8385581"/>
            <a:ext cx="16858355" cy="1586179"/>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Which domain does your idea address? (Agriculture / Healthcare / Skilling / Education): </a:t>
            </a:r>
          </a:p>
        </p:txBody>
      </p:sp>
      <p:grpSp>
        <p:nvGrpSpPr>
          <p:cNvPr name="Group 5" id="5"/>
          <p:cNvGrpSpPr/>
          <p:nvPr/>
        </p:nvGrpSpPr>
        <p:grpSpPr>
          <a:xfrm rot="0">
            <a:off x="-1784653" y="0"/>
            <a:ext cx="22560432" cy="10532343"/>
            <a:chOff x="0" y="0"/>
            <a:chExt cx="30080576" cy="14043124"/>
          </a:xfrm>
        </p:grpSpPr>
        <p:grpSp>
          <p:nvGrpSpPr>
            <p:cNvPr name="Group 6" id="6"/>
            <p:cNvGrpSpPr/>
            <p:nvPr/>
          </p:nvGrpSpPr>
          <p:grpSpPr>
            <a:xfrm rot="0">
              <a:off x="0" y="3814607"/>
              <a:ext cx="28278007" cy="4031088"/>
              <a:chOff x="0" y="0"/>
              <a:chExt cx="5585779" cy="796264"/>
            </a:xfrm>
          </p:grpSpPr>
          <p:sp>
            <p:nvSpPr>
              <p:cNvPr name="Freeform 7" id="7"/>
              <p:cNvSpPr/>
              <p:nvPr/>
            </p:nvSpPr>
            <p:spPr>
              <a:xfrm flipH="false" flipV="false" rot="0">
                <a:off x="0" y="0"/>
                <a:ext cx="5585779" cy="796264"/>
              </a:xfrm>
              <a:custGeom>
                <a:avLst/>
                <a:gdLst/>
                <a:ahLst/>
                <a:cxnLst/>
                <a:rect r="r" b="b" t="t" l="l"/>
                <a:pathLst>
                  <a:path h="796264" w="5585779">
                    <a:moveTo>
                      <a:pt x="0" y="0"/>
                    </a:moveTo>
                    <a:lnTo>
                      <a:pt x="5585779" y="0"/>
                    </a:lnTo>
                    <a:lnTo>
                      <a:pt x="5585779" y="796264"/>
                    </a:lnTo>
                    <a:lnTo>
                      <a:pt x="0" y="796264"/>
                    </a:lnTo>
                    <a:close/>
                  </a:path>
                </a:pathLst>
              </a:custGeom>
              <a:solidFill>
                <a:srgbClr val="0A2562"/>
              </a:solidFill>
            </p:spPr>
          </p:sp>
          <p:sp>
            <p:nvSpPr>
              <p:cNvPr name="TextBox 8" id="8"/>
              <p:cNvSpPr txBox="true"/>
              <p:nvPr/>
            </p:nvSpPr>
            <p:spPr>
              <a:xfrm>
                <a:off x="0" y="-38100"/>
                <a:ext cx="5585779" cy="834364"/>
              </a:xfrm>
              <a:prstGeom prst="rect">
                <a:avLst/>
              </a:prstGeom>
            </p:spPr>
            <p:txBody>
              <a:bodyPr anchor="ctr" rtlCol="false" tIns="52459" lIns="52459" bIns="52459" rIns="52459"/>
              <a:lstStyle/>
              <a:p>
                <a:pPr algn="ctr">
                  <a:lnSpc>
                    <a:spcPts val="2659"/>
                  </a:lnSpc>
                </a:pPr>
              </a:p>
            </p:txBody>
          </p:sp>
        </p:grpSp>
        <p:sp>
          <p:nvSpPr>
            <p:cNvPr name="Freeform 9" id="9"/>
            <p:cNvSpPr/>
            <p:nvPr/>
          </p:nvSpPr>
          <p:spPr>
            <a:xfrm flipH="false" flipV="false" rot="0">
              <a:off x="2379537" y="0"/>
              <a:ext cx="12382398" cy="7629214"/>
            </a:xfrm>
            <a:custGeom>
              <a:avLst/>
              <a:gdLst/>
              <a:ahLst/>
              <a:cxnLst/>
              <a:rect r="r" b="b" t="t" l="l"/>
              <a:pathLst>
                <a:path h="7629214" w="12382398">
                  <a:moveTo>
                    <a:pt x="0" y="0"/>
                  </a:moveTo>
                  <a:lnTo>
                    <a:pt x="12382399" y="0"/>
                  </a:lnTo>
                  <a:lnTo>
                    <a:pt x="12382399" y="7629214"/>
                  </a:lnTo>
                  <a:lnTo>
                    <a:pt x="0" y="7629214"/>
                  </a:lnTo>
                  <a:lnTo>
                    <a:pt x="0" y="0"/>
                  </a:lnTo>
                  <a:close/>
                </a:path>
              </a:pathLst>
            </a:custGeom>
            <a:blipFill>
              <a:blip r:embed="rId3"/>
              <a:stretch>
                <a:fillRect l="0" t="-31151" r="0" b="-31151"/>
              </a:stretch>
            </a:blipFill>
          </p:spPr>
        </p:sp>
        <p:grpSp>
          <p:nvGrpSpPr>
            <p:cNvPr name="Group 10" id="10"/>
            <p:cNvGrpSpPr/>
            <p:nvPr/>
          </p:nvGrpSpPr>
          <p:grpSpPr>
            <a:xfrm rot="0">
              <a:off x="13591084" y="0"/>
              <a:ext cx="13362858" cy="7629214"/>
              <a:chOff x="0" y="0"/>
              <a:chExt cx="2639577" cy="1507005"/>
            </a:xfrm>
          </p:grpSpPr>
          <p:sp>
            <p:nvSpPr>
              <p:cNvPr name="Freeform 11" id="11"/>
              <p:cNvSpPr/>
              <p:nvPr/>
            </p:nvSpPr>
            <p:spPr>
              <a:xfrm flipH="false" flipV="false" rot="0">
                <a:off x="0" y="0"/>
                <a:ext cx="2639577" cy="1507005"/>
              </a:xfrm>
              <a:custGeom>
                <a:avLst/>
                <a:gdLst/>
                <a:ahLst/>
                <a:cxnLst/>
                <a:rect r="r" b="b" t="t" l="l"/>
                <a:pathLst>
                  <a:path h="1507005" w="2639577">
                    <a:moveTo>
                      <a:pt x="0" y="0"/>
                    </a:moveTo>
                    <a:lnTo>
                      <a:pt x="2639577" y="0"/>
                    </a:lnTo>
                    <a:lnTo>
                      <a:pt x="2639577" y="1507005"/>
                    </a:lnTo>
                    <a:lnTo>
                      <a:pt x="0" y="1507005"/>
                    </a:lnTo>
                    <a:close/>
                  </a:path>
                </a:pathLst>
              </a:custGeom>
              <a:solidFill>
                <a:srgbClr val="011D48"/>
              </a:solidFill>
            </p:spPr>
          </p:sp>
          <p:sp>
            <p:nvSpPr>
              <p:cNvPr name="TextBox 12" id="12"/>
              <p:cNvSpPr txBox="true"/>
              <p:nvPr/>
            </p:nvSpPr>
            <p:spPr>
              <a:xfrm>
                <a:off x="0" y="-38100"/>
                <a:ext cx="2639577" cy="1545105"/>
              </a:xfrm>
              <a:prstGeom prst="rect">
                <a:avLst/>
              </a:prstGeom>
            </p:spPr>
            <p:txBody>
              <a:bodyPr anchor="ctr" rtlCol="false" tIns="52459" lIns="52459" bIns="52459" rIns="52459"/>
              <a:lstStyle/>
              <a:p>
                <a:pPr algn="ctr">
                  <a:lnSpc>
                    <a:spcPts val="2659"/>
                  </a:lnSpc>
                  <a:spcBef>
                    <a:spcPct val="0"/>
                  </a:spcBef>
                </a:pPr>
              </a:p>
            </p:txBody>
          </p:sp>
        </p:grpSp>
        <p:sp>
          <p:nvSpPr>
            <p:cNvPr name="Freeform 13" id="13"/>
            <p:cNvSpPr/>
            <p:nvPr/>
          </p:nvSpPr>
          <p:spPr>
            <a:xfrm flipH="true" flipV="false" rot="0">
              <a:off x="13266881" y="0"/>
              <a:ext cx="16813695" cy="7629214"/>
            </a:xfrm>
            <a:custGeom>
              <a:avLst/>
              <a:gdLst/>
              <a:ahLst/>
              <a:cxnLst/>
              <a:rect r="r" b="b" t="t" l="l"/>
              <a:pathLst>
                <a:path h="7629214" w="16813695">
                  <a:moveTo>
                    <a:pt x="16813695" y="0"/>
                  </a:moveTo>
                  <a:lnTo>
                    <a:pt x="0" y="0"/>
                  </a:lnTo>
                  <a:lnTo>
                    <a:pt x="0" y="7629214"/>
                  </a:lnTo>
                  <a:lnTo>
                    <a:pt x="16813695" y="7629214"/>
                  </a:lnTo>
                  <a:lnTo>
                    <a:pt x="16813695"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14" id="14"/>
            <p:cNvGrpSpPr/>
            <p:nvPr/>
          </p:nvGrpSpPr>
          <p:grpSpPr>
            <a:xfrm rot="0">
              <a:off x="0" y="13625881"/>
              <a:ext cx="28278007" cy="417243"/>
              <a:chOff x="0" y="0"/>
              <a:chExt cx="5585779" cy="82418"/>
            </a:xfrm>
          </p:grpSpPr>
          <p:sp>
            <p:nvSpPr>
              <p:cNvPr name="Freeform 15" id="15"/>
              <p:cNvSpPr/>
              <p:nvPr/>
            </p:nvSpPr>
            <p:spPr>
              <a:xfrm flipH="false" flipV="false" rot="0">
                <a:off x="0" y="0"/>
                <a:ext cx="5585779" cy="82418"/>
              </a:xfrm>
              <a:custGeom>
                <a:avLst/>
                <a:gdLst/>
                <a:ahLst/>
                <a:cxnLst/>
                <a:rect r="r" b="b" t="t" l="l"/>
                <a:pathLst>
                  <a:path h="82418" w="5585779">
                    <a:moveTo>
                      <a:pt x="0" y="0"/>
                    </a:moveTo>
                    <a:lnTo>
                      <a:pt x="5585779" y="0"/>
                    </a:lnTo>
                    <a:lnTo>
                      <a:pt x="5585779" y="82418"/>
                    </a:lnTo>
                    <a:lnTo>
                      <a:pt x="0" y="82418"/>
                    </a:lnTo>
                    <a:close/>
                  </a:path>
                </a:pathLst>
              </a:custGeom>
              <a:solidFill>
                <a:srgbClr val="0A2562"/>
              </a:solidFill>
            </p:spPr>
          </p:sp>
          <p:sp>
            <p:nvSpPr>
              <p:cNvPr name="TextBox 16" id="16"/>
              <p:cNvSpPr txBox="true"/>
              <p:nvPr/>
            </p:nvSpPr>
            <p:spPr>
              <a:xfrm>
                <a:off x="0" y="-38100"/>
                <a:ext cx="5585779" cy="120518"/>
              </a:xfrm>
              <a:prstGeom prst="rect">
                <a:avLst/>
              </a:prstGeom>
            </p:spPr>
            <p:txBody>
              <a:bodyPr anchor="ctr" rtlCol="false" tIns="52459" lIns="52459" bIns="52459" rIns="52459"/>
              <a:lstStyle/>
              <a:p>
                <a:pPr algn="ctr">
                  <a:lnSpc>
                    <a:spcPts val="2659"/>
                  </a:lnSpc>
                </a:pPr>
              </a:p>
            </p:txBody>
          </p:sp>
        </p:grpSp>
        <p:sp>
          <p:nvSpPr>
            <p:cNvPr name="Freeform 17" id="17"/>
            <p:cNvSpPr/>
            <p:nvPr/>
          </p:nvSpPr>
          <p:spPr>
            <a:xfrm flipH="false" flipV="false" rot="0">
              <a:off x="14466682" y="2382028"/>
              <a:ext cx="2651079" cy="2670116"/>
            </a:xfrm>
            <a:custGeom>
              <a:avLst/>
              <a:gdLst/>
              <a:ahLst/>
              <a:cxnLst/>
              <a:rect r="r" b="b" t="t" l="l"/>
              <a:pathLst>
                <a:path h="2670116" w="2651079">
                  <a:moveTo>
                    <a:pt x="0" y="0"/>
                  </a:moveTo>
                  <a:lnTo>
                    <a:pt x="2651079" y="0"/>
                  </a:lnTo>
                  <a:lnTo>
                    <a:pt x="2651079" y="2670116"/>
                  </a:lnTo>
                  <a:lnTo>
                    <a:pt x="0" y="2670116"/>
                  </a:lnTo>
                  <a:lnTo>
                    <a:pt x="0" y="0"/>
                  </a:lnTo>
                  <a:close/>
                </a:path>
              </a:pathLst>
            </a:custGeom>
            <a:blipFill>
              <a:blip r:embed="rId6"/>
              <a:stretch>
                <a:fillRect l="-26448" t="-1543" r="0" b="-1543"/>
              </a:stretch>
            </a:blipFill>
          </p:spPr>
        </p:sp>
        <p:sp>
          <p:nvSpPr>
            <p:cNvPr name="Freeform 18" id="18"/>
            <p:cNvSpPr/>
            <p:nvPr/>
          </p:nvSpPr>
          <p:spPr>
            <a:xfrm flipH="false" flipV="false" rot="0">
              <a:off x="22435998" y="2382028"/>
              <a:ext cx="2222832" cy="2237473"/>
            </a:xfrm>
            <a:custGeom>
              <a:avLst/>
              <a:gdLst/>
              <a:ahLst/>
              <a:cxnLst/>
              <a:rect r="r" b="b" t="t" l="l"/>
              <a:pathLst>
                <a:path h="2237473" w="2222832">
                  <a:moveTo>
                    <a:pt x="0" y="0"/>
                  </a:moveTo>
                  <a:lnTo>
                    <a:pt x="2222832" y="0"/>
                  </a:lnTo>
                  <a:lnTo>
                    <a:pt x="2222832" y="2237473"/>
                  </a:lnTo>
                  <a:lnTo>
                    <a:pt x="0" y="2237473"/>
                  </a:lnTo>
                  <a:lnTo>
                    <a:pt x="0" y="0"/>
                  </a:lnTo>
                  <a:close/>
                </a:path>
              </a:pathLst>
            </a:custGeom>
            <a:blipFill>
              <a:blip r:embed="rId7"/>
              <a:stretch>
                <a:fillRect l="0" t="-1543" r="-8706" b="-1543"/>
              </a:stretch>
            </a:blipFill>
          </p:spPr>
        </p:sp>
        <p:sp>
          <p:nvSpPr>
            <p:cNvPr name="Freeform 19" id="19" descr="Upscale Image"/>
            <p:cNvSpPr/>
            <p:nvPr/>
          </p:nvSpPr>
          <p:spPr>
            <a:xfrm flipH="false" flipV="false" rot="0">
              <a:off x="18622815" y="2658949"/>
              <a:ext cx="2590717" cy="2116275"/>
            </a:xfrm>
            <a:custGeom>
              <a:avLst/>
              <a:gdLst/>
              <a:ahLst/>
              <a:cxnLst/>
              <a:rect r="r" b="b" t="t" l="l"/>
              <a:pathLst>
                <a:path h="2116275" w="2590717">
                  <a:moveTo>
                    <a:pt x="0" y="0"/>
                  </a:moveTo>
                  <a:lnTo>
                    <a:pt x="2590717" y="0"/>
                  </a:lnTo>
                  <a:lnTo>
                    <a:pt x="2590717" y="2116275"/>
                  </a:lnTo>
                  <a:lnTo>
                    <a:pt x="0" y="2116275"/>
                  </a:lnTo>
                  <a:lnTo>
                    <a:pt x="0" y="0"/>
                  </a:lnTo>
                  <a:close/>
                </a:path>
              </a:pathLst>
            </a:custGeom>
            <a:blipFill>
              <a:blip r:embed="rId8"/>
              <a:stretch>
                <a:fillRect l="0" t="-1543" r="0" b="-1543"/>
              </a:stretch>
            </a:blipFill>
          </p:spPr>
        </p:sp>
        <p:sp>
          <p:nvSpPr>
            <p:cNvPr name="Freeform 20" id="20"/>
            <p:cNvSpPr/>
            <p:nvPr/>
          </p:nvSpPr>
          <p:spPr>
            <a:xfrm flipH="false" flipV="false" rot="0">
              <a:off x="20492226" y="3490980"/>
              <a:ext cx="2073665" cy="793024"/>
            </a:xfrm>
            <a:custGeom>
              <a:avLst/>
              <a:gdLst/>
              <a:ahLst/>
              <a:cxnLst/>
              <a:rect r="r" b="b" t="t" l="l"/>
              <a:pathLst>
                <a:path h="793024" w="2073665">
                  <a:moveTo>
                    <a:pt x="0" y="0"/>
                  </a:moveTo>
                  <a:lnTo>
                    <a:pt x="2073665" y="0"/>
                  </a:lnTo>
                  <a:lnTo>
                    <a:pt x="2073665" y="793024"/>
                  </a:lnTo>
                  <a:lnTo>
                    <a:pt x="0" y="793024"/>
                  </a:lnTo>
                  <a:lnTo>
                    <a:pt x="0" y="0"/>
                  </a:lnTo>
                  <a:close/>
                </a:path>
              </a:pathLst>
            </a:custGeom>
            <a:blipFill>
              <a:blip r:embed="rId9"/>
              <a:stretch>
                <a:fillRect l="0" t="-1543" r="0" b="-1543"/>
              </a:stretch>
            </a:blipFill>
          </p:spPr>
        </p:sp>
        <p:sp>
          <p:nvSpPr>
            <p:cNvPr name="Freeform 21" id="21" descr="Upscale Image"/>
            <p:cNvSpPr/>
            <p:nvPr/>
          </p:nvSpPr>
          <p:spPr>
            <a:xfrm flipH="false" flipV="false" rot="0">
              <a:off x="16052165" y="3490980"/>
              <a:ext cx="3032467" cy="793024"/>
            </a:xfrm>
            <a:custGeom>
              <a:avLst/>
              <a:gdLst/>
              <a:ahLst/>
              <a:cxnLst/>
              <a:rect r="r" b="b" t="t" l="l"/>
              <a:pathLst>
                <a:path h="793024" w="3032467">
                  <a:moveTo>
                    <a:pt x="0" y="0"/>
                  </a:moveTo>
                  <a:lnTo>
                    <a:pt x="3032466" y="0"/>
                  </a:lnTo>
                  <a:lnTo>
                    <a:pt x="3032466" y="793024"/>
                  </a:lnTo>
                  <a:lnTo>
                    <a:pt x="0" y="793024"/>
                  </a:lnTo>
                  <a:lnTo>
                    <a:pt x="0" y="0"/>
                  </a:lnTo>
                  <a:close/>
                </a:path>
              </a:pathLst>
            </a:custGeom>
            <a:blipFill>
              <a:blip r:embed="rId10"/>
              <a:stretch>
                <a:fillRect l="0" t="-1543" r="0" b="-1543"/>
              </a:stretch>
            </a:blipFill>
          </p:spPr>
        </p:sp>
        <p:sp>
          <p:nvSpPr>
            <p:cNvPr name="Freeform 22" id="22"/>
            <p:cNvSpPr/>
            <p:nvPr/>
          </p:nvSpPr>
          <p:spPr>
            <a:xfrm flipH="false" flipV="false" rot="0">
              <a:off x="24308563" y="3490980"/>
              <a:ext cx="2053726" cy="793024"/>
            </a:xfrm>
            <a:custGeom>
              <a:avLst/>
              <a:gdLst/>
              <a:ahLst/>
              <a:cxnLst/>
              <a:rect r="r" b="b" t="t" l="l"/>
              <a:pathLst>
                <a:path h="793024" w="2053726">
                  <a:moveTo>
                    <a:pt x="0" y="0"/>
                  </a:moveTo>
                  <a:lnTo>
                    <a:pt x="2053726" y="0"/>
                  </a:lnTo>
                  <a:lnTo>
                    <a:pt x="2053726" y="793024"/>
                  </a:lnTo>
                  <a:lnTo>
                    <a:pt x="0" y="793024"/>
                  </a:lnTo>
                  <a:lnTo>
                    <a:pt x="0" y="0"/>
                  </a:lnTo>
                  <a:close/>
                </a:path>
              </a:pathLst>
            </a:custGeom>
            <a:blipFill>
              <a:blip r:embed="rId11"/>
              <a:stretch>
                <a:fillRect l="0" t="-1543" r="0" b="-1543"/>
              </a:stretch>
            </a:blipFill>
          </p:spPr>
        </p:sp>
        <p:sp>
          <p:nvSpPr>
            <p:cNvPr name="Freeform 23" id="23"/>
            <p:cNvSpPr/>
            <p:nvPr/>
          </p:nvSpPr>
          <p:spPr>
            <a:xfrm flipH="false" flipV="false" rot="0">
              <a:off x="18076348" y="0"/>
              <a:ext cx="4392330" cy="1499519"/>
            </a:xfrm>
            <a:custGeom>
              <a:avLst/>
              <a:gdLst/>
              <a:ahLst/>
              <a:cxnLst/>
              <a:rect r="r" b="b" t="t" l="l"/>
              <a:pathLst>
                <a:path h="1499519" w="4392330">
                  <a:moveTo>
                    <a:pt x="0" y="0"/>
                  </a:moveTo>
                  <a:lnTo>
                    <a:pt x="4392330" y="0"/>
                  </a:lnTo>
                  <a:lnTo>
                    <a:pt x="4392330" y="1499519"/>
                  </a:lnTo>
                  <a:lnTo>
                    <a:pt x="0" y="1499519"/>
                  </a:lnTo>
                  <a:lnTo>
                    <a:pt x="0" y="0"/>
                  </a:lnTo>
                  <a:close/>
                </a:path>
              </a:pathLst>
            </a:custGeom>
            <a:blipFill>
              <a:blip r:embed="rId12"/>
              <a:stretch>
                <a:fillRect l="0" t="-1809" r="0" b="-1809"/>
              </a:stretch>
            </a:blipFill>
          </p:spPr>
        </p:sp>
        <p:sp>
          <p:nvSpPr>
            <p:cNvPr name="Freeform 24" id="24"/>
            <p:cNvSpPr/>
            <p:nvPr/>
          </p:nvSpPr>
          <p:spPr>
            <a:xfrm flipH="false" flipV="false" rot="5400000">
              <a:off x="23779392" y="-144984"/>
              <a:ext cx="1118525" cy="4998993"/>
            </a:xfrm>
            <a:custGeom>
              <a:avLst/>
              <a:gdLst/>
              <a:ahLst/>
              <a:cxnLst/>
              <a:rect r="r" b="b" t="t" l="l"/>
              <a:pathLst>
                <a:path h="4998993" w="1118525">
                  <a:moveTo>
                    <a:pt x="0" y="0"/>
                  </a:moveTo>
                  <a:lnTo>
                    <a:pt x="1118525" y="0"/>
                  </a:lnTo>
                  <a:lnTo>
                    <a:pt x="1118525" y="4998993"/>
                  </a:lnTo>
                  <a:lnTo>
                    <a:pt x="0" y="4998993"/>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
          <p:nvSpPr>
            <p:cNvPr name="Freeform 25" id="25"/>
            <p:cNvSpPr/>
            <p:nvPr/>
          </p:nvSpPr>
          <p:spPr>
            <a:xfrm flipH="false" flipV="false" rot="-5400000">
              <a:off x="15531318" y="2440357"/>
              <a:ext cx="1118525" cy="4998993"/>
            </a:xfrm>
            <a:custGeom>
              <a:avLst/>
              <a:gdLst/>
              <a:ahLst/>
              <a:cxnLst/>
              <a:rect r="r" b="b" t="t" l="l"/>
              <a:pathLst>
                <a:path h="4998993" w="1118525">
                  <a:moveTo>
                    <a:pt x="0" y="0"/>
                  </a:moveTo>
                  <a:lnTo>
                    <a:pt x="1118525" y="0"/>
                  </a:lnTo>
                  <a:lnTo>
                    <a:pt x="1118525" y="4998993"/>
                  </a:lnTo>
                  <a:lnTo>
                    <a:pt x="0" y="4998993"/>
                  </a:lnTo>
                  <a:lnTo>
                    <a:pt x="0" y="0"/>
                  </a:lnTo>
                  <a:close/>
                </a:path>
              </a:pathLst>
            </a:custGeom>
            <a:blipFill>
              <a:blip r:embed="rId13">
                <a:extLst>
                  <a:ext uri="{96DAC541-7B7A-43D3-8B79-37D633B846F1}">
                    <asvg:svgBlip xmlns:asvg="http://schemas.microsoft.com/office/drawing/2016/SVG/main" r:embed="rId14"/>
                  </a:ext>
                </a:extLst>
              </a:blip>
              <a:stretch>
                <a:fillRect l="0" t="0" r="0" b="0"/>
              </a:stretch>
            </a:blipFill>
          </p:spPr>
        </p:sp>
        <p:sp>
          <p:nvSpPr>
            <p:cNvPr name="TextBox 26" id="26"/>
            <p:cNvSpPr txBox="true"/>
            <p:nvPr/>
          </p:nvSpPr>
          <p:spPr>
            <a:xfrm rot="0">
              <a:off x="21554584" y="4620452"/>
              <a:ext cx="4409976" cy="578690"/>
            </a:xfrm>
            <a:prstGeom prst="rect">
              <a:avLst/>
            </a:prstGeom>
          </p:spPr>
          <p:txBody>
            <a:bodyPr anchor="t" rtlCol="false" tIns="0" lIns="0" bIns="0" rIns="0">
              <a:spAutoFit/>
            </a:bodyPr>
            <a:lstStyle/>
            <a:p>
              <a:pPr algn="ctr">
                <a:lnSpc>
                  <a:spcPts val="3640"/>
                </a:lnSpc>
              </a:pPr>
              <a:r>
                <a:rPr lang="en-US" sz="2600">
                  <a:solidFill>
                    <a:srgbClr val="FFFFFF"/>
                  </a:solidFill>
                  <a:latin typeface="Mokoto"/>
                  <a:ea typeface="Mokoto"/>
                  <a:cs typeface="Mokoto"/>
                  <a:sym typeface="Mokoto"/>
                </a:rPr>
                <a:t>15 JAN - 1 FEB</a:t>
              </a:r>
            </a:p>
          </p:txBody>
        </p:sp>
      </p:gr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627821" y="1456696"/>
            <a:ext cx="16858355" cy="1072572"/>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Provide a high-level architecture diagram or a use-case diagram of your proposed solution</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476346"/>
            <a:ext cx="16858355" cy="971779"/>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Please share the wireframes/Mock diagrams of the proposed solution (optional)</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476346"/>
            <a:ext cx="16858355" cy="1476375"/>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What datasets will your solution use? Are they publicly available, synthetic, or user-generated?</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514446"/>
            <a:ext cx="16858355" cy="1740675"/>
          </a:xfrm>
          <a:prstGeom prst="rect">
            <a:avLst/>
          </a:prstGeom>
        </p:spPr>
        <p:txBody>
          <a:bodyPr anchor="t" rtlCol="false" tIns="0" lIns="0" bIns="0" rIns="0">
            <a:spAutoFit/>
          </a:bodyPr>
          <a:lstStyle/>
          <a:p>
            <a:pPr algn="l">
              <a:lnSpc>
                <a:spcPts val="3726"/>
              </a:lnSpc>
            </a:pPr>
            <a:r>
              <a:rPr lang="en-US" sz="3000">
                <a:solidFill>
                  <a:srgbClr val="000000"/>
                </a:solidFill>
                <a:latin typeface="Montserrat"/>
                <a:ea typeface="Montserrat"/>
                <a:cs typeface="Montserrat"/>
                <a:sym typeface="Montserrat"/>
              </a:rPr>
              <a:t>Does your solution require cloud-based computation, or can it work with on-device processing? If cloud-based, how do you plan to address connectivity challenges and cost constraints?</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3005" y="0"/>
            <a:ext cx="18288010" cy="10287000"/>
            <a:chOff x="0" y="0"/>
            <a:chExt cx="24384013" cy="13716000"/>
          </a:xfrm>
        </p:grpSpPr>
        <p:sp>
          <p:nvSpPr>
            <p:cNvPr name="Freeform 3" id="3"/>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4" id="4"/>
            <p:cNvGrpSpPr/>
            <p:nvPr/>
          </p:nvGrpSpPr>
          <p:grpSpPr>
            <a:xfrm rot="0">
              <a:off x="0" y="0"/>
              <a:ext cx="24384000" cy="1589466"/>
              <a:chOff x="0" y="0"/>
              <a:chExt cx="4816593" cy="313969"/>
            </a:xfrm>
          </p:grpSpPr>
          <p:sp>
            <p:nvSpPr>
              <p:cNvPr name="Freeform 5" id="5"/>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6" id="6"/>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7" id="7"/>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8" id="8"/>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9" id="9"/>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0" id="10"/>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1" id="11"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2" id="12"/>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3" id="13"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4" id="14"/>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 name="Shape 28"/>
        <p:cNvGrpSpPr/>
        <p:nvPr/>
      </p:nvGrpSpPr>
      <p:grpSpPr>
        <a:xfrm>
          <a:off x="0" y="0"/>
          <a:ext cx="0" cy="0"/>
          <a:chOff x="0" y="0"/>
          <a:chExt cx="0" cy="0"/>
        </a:xfrm>
      </p:grpSpPr>
      <p:grpSp>
        <p:nvGrpSpPr>
          <p:cNvPr id="29" name="Google Shape;29;p1"/>
          <p:cNvGrpSpPr/>
          <p:nvPr/>
        </p:nvGrpSpPr>
        <p:grpSpPr>
          <a:xfrm>
            <a:off x="0" y="5475100"/>
            <a:ext cx="18288119" cy="4811929"/>
            <a:chOff x="0" y="-38100"/>
            <a:chExt cx="4816592" cy="1267331"/>
          </a:xfrm>
        </p:grpSpPr>
        <p:sp>
          <p:nvSpPr>
            <p:cNvPr id="30" name="Google Shape;30;p1"/>
            <p:cNvSpPr/>
            <p:nvPr/>
          </p:nvSpPr>
          <p:spPr>
            <a:xfrm>
              <a:off x="0" y="0"/>
              <a:ext cx="4816592" cy="1229231"/>
            </a:xfrm>
            <a:custGeom>
              <a:rect b="b" l="l" r="r" t="t"/>
              <a:pathLst>
                <a:path extrusionOk="0" h="1229231" w="4816592">
                  <a:moveTo>
                    <a:pt x="0" y="0"/>
                  </a:moveTo>
                  <a:lnTo>
                    <a:pt x="4816592" y="0"/>
                  </a:lnTo>
                  <a:lnTo>
                    <a:pt x="4816592" y="1229231"/>
                  </a:lnTo>
                  <a:lnTo>
                    <a:pt x="0" y="1229231"/>
                  </a:lnTo>
                  <a:close/>
                </a:path>
              </a:pathLst>
            </a:custGeom>
            <a:solidFill>
              <a:srgbClr val="0A2562"/>
            </a:solidFill>
            <a:ln>
              <a:noFill/>
            </a:ln>
          </p:spPr>
        </p:sp>
        <p:sp>
          <p:nvSpPr>
            <p:cNvPr id="31" name="Google Shape;31;p1"/>
            <p:cNvSpPr txBox="1"/>
            <p:nvPr/>
          </p:nvSpPr>
          <p:spPr>
            <a:xfrm>
              <a:off x="0" y="-38100"/>
              <a:ext cx="4816500" cy="12672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2" name="Google Shape;32;p1"/>
          <p:cNvSpPr/>
          <p:nvPr/>
        </p:nvSpPr>
        <p:spPr>
          <a:xfrm>
            <a:off x="0" y="0"/>
            <a:ext cx="9286799" cy="5721911"/>
          </a:xfrm>
          <a:custGeom>
            <a:rect b="b" l="l" r="r" t="t"/>
            <a:pathLst>
              <a:path extrusionOk="0" h="5721911" w="9286799">
                <a:moveTo>
                  <a:pt x="0" y="0"/>
                </a:moveTo>
                <a:lnTo>
                  <a:pt x="9286799" y="0"/>
                </a:lnTo>
                <a:lnTo>
                  <a:pt x="9286799" y="5721911"/>
                </a:lnTo>
                <a:lnTo>
                  <a:pt x="0" y="5721911"/>
                </a:lnTo>
                <a:lnTo>
                  <a:pt x="0" y="0"/>
                </a:lnTo>
                <a:close/>
              </a:path>
            </a:pathLst>
          </a:custGeom>
          <a:blipFill rotWithShape="1">
            <a:blip r:embed="rId3">
              <a:alphaModFix/>
            </a:blip>
            <a:stretch>
              <a:fillRect b="-31147" l="0" r="0" t="-31147"/>
            </a:stretch>
          </a:blipFill>
          <a:ln>
            <a:noFill/>
          </a:ln>
        </p:spPr>
      </p:sp>
      <p:grpSp>
        <p:nvGrpSpPr>
          <p:cNvPr id="33" name="Google Shape;33;p1"/>
          <p:cNvGrpSpPr/>
          <p:nvPr/>
        </p:nvGrpSpPr>
        <p:grpSpPr>
          <a:xfrm>
            <a:off x="8408660" y="-144662"/>
            <a:ext cx="10022677" cy="5866609"/>
            <a:chOff x="0" y="-38100"/>
            <a:chExt cx="2639700" cy="1545105"/>
          </a:xfrm>
        </p:grpSpPr>
        <p:sp>
          <p:nvSpPr>
            <p:cNvPr id="34" name="Google Shape;34;p1"/>
            <p:cNvSpPr/>
            <p:nvPr/>
          </p:nvSpPr>
          <p:spPr>
            <a:xfrm>
              <a:off x="0" y="0"/>
              <a:ext cx="2639577" cy="1507005"/>
            </a:xfrm>
            <a:custGeom>
              <a:rect b="b" l="l" r="r" t="t"/>
              <a:pathLst>
                <a:path extrusionOk="0" h="1507005" w="2639577">
                  <a:moveTo>
                    <a:pt x="0" y="0"/>
                  </a:moveTo>
                  <a:lnTo>
                    <a:pt x="2639577" y="0"/>
                  </a:lnTo>
                  <a:lnTo>
                    <a:pt x="2639577" y="1507005"/>
                  </a:lnTo>
                  <a:lnTo>
                    <a:pt x="0" y="1507005"/>
                  </a:lnTo>
                  <a:close/>
                </a:path>
              </a:pathLst>
            </a:custGeom>
            <a:solidFill>
              <a:srgbClr val="011D48"/>
            </a:solidFill>
            <a:ln>
              <a:noFill/>
            </a:ln>
          </p:spPr>
        </p:sp>
        <p:sp>
          <p:nvSpPr>
            <p:cNvPr id="35" name="Google Shape;35;p1"/>
            <p:cNvSpPr txBox="1"/>
            <p:nvPr/>
          </p:nvSpPr>
          <p:spPr>
            <a:xfrm>
              <a:off x="0" y="-38100"/>
              <a:ext cx="2639700" cy="1545000"/>
            </a:xfrm>
            <a:prstGeom prst="rect">
              <a:avLst/>
            </a:prstGeom>
            <a:noFill/>
            <a:ln>
              <a:noFill/>
            </a:ln>
          </p:spPr>
          <p:txBody>
            <a:bodyPr anchorCtr="0" anchor="ctr" bIns="50800" lIns="50800" spcFirstLastPara="1" rIns="50800" wrap="square" tIns="50800">
              <a:noAutofit/>
            </a:bodyPr>
            <a:lstStyle/>
            <a:p>
              <a:pPr indent="0" lvl="0" marL="0" marR="0" rtl="0" algn="ctr">
                <a:lnSpc>
                  <a:spcPct val="147722"/>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6" name="Google Shape;36;p1"/>
          <p:cNvSpPr/>
          <p:nvPr/>
        </p:nvSpPr>
        <p:spPr>
          <a:xfrm flipH="1">
            <a:off x="8165508" y="0"/>
            <a:ext cx="12610271" cy="5721911"/>
          </a:xfrm>
          <a:custGeom>
            <a:rect b="b" l="l" r="r" t="t"/>
            <a:pathLst>
              <a:path extrusionOk="0" h="5721911" w="12610271">
                <a:moveTo>
                  <a:pt x="12610271" y="0"/>
                </a:moveTo>
                <a:lnTo>
                  <a:pt x="0" y="0"/>
                </a:lnTo>
                <a:lnTo>
                  <a:pt x="0" y="5721911"/>
                </a:lnTo>
                <a:lnTo>
                  <a:pt x="12610271" y="5721911"/>
                </a:lnTo>
                <a:lnTo>
                  <a:pt x="12610271" y="0"/>
                </a:lnTo>
                <a:close/>
              </a:path>
            </a:pathLst>
          </a:custGeom>
          <a:blipFill rotWithShape="1">
            <a:blip r:embed="rId4">
              <a:alphaModFix/>
            </a:blip>
            <a:stretch>
              <a:fillRect b="0" l="0" r="0" t="0"/>
            </a:stretch>
          </a:blipFill>
          <a:ln>
            <a:noFill/>
          </a:ln>
        </p:spPr>
      </p:sp>
      <p:sp>
        <p:nvSpPr>
          <p:cNvPr id="37" name="Google Shape;37;p1"/>
          <p:cNvSpPr/>
          <p:nvPr/>
        </p:nvSpPr>
        <p:spPr>
          <a:xfrm>
            <a:off x="9065359" y="1786521"/>
            <a:ext cx="1988309" cy="2002587"/>
          </a:xfrm>
          <a:custGeom>
            <a:rect b="b" l="l" r="r" t="t"/>
            <a:pathLst>
              <a:path extrusionOk="0" h="2002587" w="1988309">
                <a:moveTo>
                  <a:pt x="0" y="0"/>
                </a:moveTo>
                <a:lnTo>
                  <a:pt x="1988309" y="0"/>
                </a:lnTo>
                <a:lnTo>
                  <a:pt x="1988309" y="2002587"/>
                </a:lnTo>
                <a:lnTo>
                  <a:pt x="0" y="2002587"/>
                </a:lnTo>
                <a:lnTo>
                  <a:pt x="0" y="0"/>
                </a:lnTo>
                <a:close/>
              </a:path>
            </a:pathLst>
          </a:custGeom>
          <a:blipFill rotWithShape="1">
            <a:blip r:embed="rId5">
              <a:alphaModFix/>
            </a:blip>
            <a:stretch>
              <a:fillRect b="-1538" l="-26449" r="0" t="-1538"/>
            </a:stretch>
          </a:blipFill>
          <a:ln>
            <a:noFill/>
          </a:ln>
        </p:spPr>
      </p:sp>
      <p:sp>
        <p:nvSpPr>
          <p:cNvPr id="38" name="Google Shape;38;p1"/>
          <p:cNvSpPr/>
          <p:nvPr/>
        </p:nvSpPr>
        <p:spPr>
          <a:xfrm>
            <a:off x="15042346" y="1786521"/>
            <a:ext cx="1667124" cy="1678105"/>
          </a:xfrm>
          <a:custGeom>
            <a:rect b="b" l="l" r="r" t="t"/>
            <a:pathLst>
              <a:path extrusionOk="0" h="1678105" w="1667124">
                <a:moveTo>
                  <a:pt x="0" y="0"/>
                </a:moveTo>
                <a:lnTo>
                  <a:pt x="1667124" y="0"/>
                </a:lnTo>
                <a:lnTo>
                  <a:pt x="1667124" y="1678105"/>
                </a:lnTo>
                <a:lnTo>
                  <a:pt x="0" y="1678105"/>
                </a:lnTo>
                <a:lnTo>
                  <a:pt x="0" y="0"/>
                </a:lnTo>
                <a:close/>
              </a:path>
            </a:pathLst>
          </a:custGeom>
          <a:blipFill rotWithShape="1">
            <a:blip r:embed="rId6">
              <a:alphaModFix/>
            </a:blip>
            <a:stretch>
              <a:fillRect b="-1538" l="0" r="-8709" t="-1538"/>
            </a:stretch>
          </a:blipFill>
          <a:ln>
            <a:noFill/>
          </a:ln>
        </p:spPr>
      </p:sp>
      <p:sp>
        <p:nvSpPr>
          <p:cNvPr descr="Upscale Image" id="39" name="Google Shape;39;p1"/>
          <p:cNvSpPr/>
          <p:nvPr/>
        </p:nvSpPr>
        <p:spPr>
          <a:xfrm>
            <a:off x="12182458" y="1994211"/>
            <a:ext cx="1943038" cy="1587206"/>
          </a:xfrm>
          <a:custGeom>
            <a:rect b="b" l="l" r="r" t="t"/>
            <a:pathLst>
              <a:path extrusionOk="0" h="1587206" w="1943038">
                <a:moveTo>
                  <a:pt x="0" y="0"/>
                </a:moveTo>
                <a:lnTo>
                  <a:pt x="1943038" y="0"/>
                </a:lnTo>
                <a:lnTo>
                  <a:pt x="1943038" y="1587207"/>
                </a:lnTo>
                <a:lnTo>
                  <a:pt x="0" y="1587207"/>
                </a:lnTo>
                <a:lnTo>
                  <a:pt x="0" y="0"/>
                </a:lnTo>
                <a:close/>
              </a:path>
            </a:pathLst>
          </a:custGeom>
          <a:blipFill rotWithShape="1">
            <a:blip r:embed="rId7">
              <a:alphaModFix/>
            </a:blip>
            <a:stretch>
              <a:fillRect b="-1538" l="0" r="0" t="-1538"/>
            </a:stretch>
          </a:blipFill>
          <a:ln>
            <a:noFill/>
          </a:ln>
        </p:spPr>
      </p:sp>
      <p:sp>
        <p:nvSpPr>
          <p:cNvPr id="40" name="Google Shape;40;p1"/>
          <p:cNvSpPr/>
          <p:nvPr/>
        </p:nvSpPr>
        <p:spPr>
          <a:xfrm>
            <a:off x="13584516" y="2618235"/>
            <a:ext cx="1555249" cy="594768"/>
          </a:xfrm>
          <a:custGeom>
            <a:rect b="b" l="l" r="r" t="t"/>
            <a:pathLst>
              <a:path extrusionOk="0" h="594768" w="1555249">
                <a:moveTo>
                  <a:pt x="0" y="0"/>
                </a:moveTo>
                <a:lnTo>
                  <a:pt x="1555249" y="0"/>
                </a:lnTo>
                <a:lnTo>
                  <a:pt x="1555249" y="594768"/>
                </a:lnTo>
                <a:lnTo>
                  <a:pt x="0" y="594768"/>
                </a:lnTo>
                <a:lnTo>
                  <a:pt x="0" y="0"/>
                </a:lnTo>
                <a:close/>
              </a:path>
            </a:pathLst>
          </a:custGeom>
          <a:blipFill rotWithShape="1">
            <a:blip r:embed="rId8">
              <a:alphaModFix/>
            </a:blip>
            <a:stretch>
              <a:fillRect b="-1538" l="0" r="0" t="-1538"/>
            </a:stretch>
          </a:blipFill>
          <a:ln>
            <a:noFill/>
          </a:ln>
        </p:spPr>
      </p:sp>
      <p:sp>
        <p:nvSpPr>
          <p:cNvPr descr="Upscale Image" id="41" name="Google Shape;41;p1"/>
          <p:cNvSpPr/>
          <p:nvPr/>
        </p:nvSpPr>
        <p:spPr>
          <a:xfrm>
            <a:off x="10254470" y="2618235"/>
            <a:ext cx="2274350" cy="594768"/>
          </a:xfrm>
          <a:custGeom>
            <a:rect b="b" l="l" r="r" t="t"/>
            <a:pathLst>
              <a:path extrusionOk="0" h="594768" w="2274350">
                <a:moveTo>
                  <a:pt x="0" y="0"/>
                </a:moveTo>
                <a:lnTo>
                  <a:pt x="2274350" y="0"/>
                </a:lnTo>
                <a:lnTo>
                  <a:pt x="2274350" y="594768"/>
                </a:lnTo>
                <a:lnTo>
                  <a:pt x="0" y="594768"/>
                </a:lnTo>
                <a:lnTo>
                  <a:pt x="0" y="0"/>
                </a:lnTo>
                <a:close/>
              </a:path>
            </a:pathLst>
          </a:custGeom>
          <a:blipFill rotWithShape="1">
            <a:blip r:embed="rId9">
              <a:alphaModFix/>
            </a:blip>
            <a:stretch>
              <a:fillRect b="-1538" l="0" r="0" t="-1538"/>
            </a:stretch>
          </a:blipFill>
          <a:ln>
            <a:noFill/>
          </a:ln>
        </p:spPr>
      </p:sp>
      <p:sp>
        <p:nvSpPr>
          <p:cNvPr id="42" name="Google Shape;42;p1"/>
          <p:cNvSpPr/>
          <p:nvPr/>
        </p:nvSpPr>
        <p:spPr>
          <a:xfrm>
            <a:off x="16446770" y="2618235"/>
            <a:ext cx="1540294" cy="594768"/>
          </a:xfrm>
          <a:custGeom>
            <a:rect b="b" l="l" r="r" t="t"/>
            <a:pathLst>
              <a:path extrusionOk="0" h="594768" w="1540294">
                <a:moveTo>
                  <a:pt x="0" y="0"/>
                </a:moveTo>
                <a:lnTo>
                  <a:pt x="1540294" y="0"/>
                </a:lnTo>
                <a:lnTo>
                  <a:pt x="1540294" y="594768"/>
                </a:lnTo>
                <a:lnTo>
                  <a:pt x="0" y="594768"/>
                </a:lnTo>
                <a:lnTo>
                  <a:pt x="0" y="0"/>
                </a:lnTo>
                <a:close/>
              </a:path>
            </a:pathLst>
          </a:custGeom>
          <a:blipFill rotWithShape="1">
            <a:blip r:embed="rId10">
              <a:alphaModFix/>
            </a:blip>
            <a:stretch>
              <a:fillRect b="-1538" l="0" r="0" t="-1538"/>
            </a:stretch>
          </a:blipFill>
          <a:ln>
            <a:noFill/>
          </a:ln>
        </p:spPr>
      </p:sp>
      <p:sp>
        <p:nvSpPr>
          <p:cNvPr id="43" name="Google Shape;43;p1"/>
          <p:cNvSpPr/>
          <p:nvPr/>
        </p:nvSpPr>
        <p:spPr>
          <a:xfrm>
            <a:off x="11772608" y="0"/>
            <a:ext cx="3294248" cy="1124639"/>
          </a:xfrm>
          <a:custGeom>
            <a:rect b="b" l="l" r="r" t="t"/>
            <a:pathLst>
              <a:path extrusionOk="0" h="1124639" w="3294248">
                <a:moveTo>
                  <a:pt x="0" y="0"/>
                </a:moveTo>
                <a:lnTo>
                  <a:pt x="3294248" y="0"/>
                </a:lnTo>
                <a:lnTo>
                  <a:pt x="3294248" y="1124639"/>
                </a:lnTo>
                <a:lnTo>
                  <a:pt x="0" y="1124639"/>
                </a:lnTo>
                <a:lnTo>
                  <a:pt x="0" y="0"/>
                </a:lnTo>
                <a:close/>
              </a:path>
            </a:pathLst>
          </a:custGeom>
          <a:blipFill rotWithShape="1">
            <a:blip r:embed="rId11">
              <a:alphaModFix/>
            </a:blip>
            <a:stretch>
              <a:fillRect b="-1809" l="0" r="0" t="-1809"/>
            </a:stretch>
          </a:blipFill>
          <a:ln>
            <a:noFill/>
          </a:ln>
        </p:spPr>
      </p:sp>
      <p:sp>
        <p:nvSpPr>
          <p:cNvPr id="44" name="Google Shape;44;p1"/>
          <p:cNvSpPr/>
          <p:nvPr/>
        </p:nvSpPr>
        <p:spPr>
          <a:xfrm rot="5400000">
            <a:off x="16049891" y="-108738"/>
            <a:ext cx="838893" cy="3749245"/>
          </a:xfrm>
          <a:custGeom>
            <a:rect b="b" l="l" r="r" t="t"/>
            <a:pathLst>
              <a:path extrusionOk="0" h="3749245" w="838893">
                <a:moveTo>
                  <a:pt x="0" y="0"/>
                </a:moveTo>
                <a:lnTo>
                  <a:pt x="838893" y="0"/>
                </a:lnTo>
                <a:lnTo>
                  <a:pt x="838893" y="3749244"/>
                </a:lnTo>
                <a:lnTo>
                  <a:pt x="0" y="3749244"/>
                </a:lnTo>
                <a:lnTo>
                  <a:pt x="0" y="0"/>
                </a:lnTo>
                <a:close/>
              </a:path>
            </a:pathLst>
          </a:custGeom>
          <a:blipFill rotWithShape="1">
            <a:blip r:embed="rId12">
              <a:alphaModFix/>
            </a:blip>
            <a:stretch>
              <a:fillRect b="0" l="0" r="0" t="0"/>
            </a:stretch>
          </a:blipFill>
          <a:ln>
            <a:noFill/>
          </a:ln>
        </p:spPr>
      </p:sp>
      <p:sp>
        <p:nvSpPr>
          <p:cNvPr id="45" name="Google Shape;45;p1"/>
          <p:cNvSpPr/>
          <p:nvPr/>
        </p:nvSpPr>
        <p:spPr>
          <a:xfrm rot="-5400000">
            <a:off x="9863835" y="1830268"/>
            <a:ext cx="838893" cy="3749245"/>
          </a:xfrm>
          <a:custGeom>
            <a:rect b="b" l="l" r="r" t="t"/>
            <a:pathLst>
              <a:path extrusionOk="0" h="3749245" w="838893">
                <a:moveTo>
                  <a:pt x="0" y="0"/>
                </a:moveTo>
                <a:lnTo>
                  <a:pt x="838894" y="0"/>
                </a:lnTo>
                <a:lnTo>
                  <a:pt x="838894" y="3749244"/>
                </a:lnTo>
                <a:lnTo>
                  <a:pt x="0" y="3749244"/>
                </a:lnTo>
                <a:lnTo>
                  <a:pt x="0" y="0"/>
                </a:lnTo>
                <a:close/>
              </a:path>
            </a:pathLst>
          </a:custGeom>
          <a:blipFill rotWithShape="1">
            <a:blip r:embed="rId12">
              <a:alphaModFix/>
            </a:blip>
            <a:stretch>
              <a:fillRect b="0" l="0" r="0" t="0"/>
            </a:stretch>
          </a:blipFill>
          <a:ln>
            <a:noFill/>
          </a:ln>
        </p:spPr>
      </p:sp>
      <p:sp>
        <p:nvSpPr>
          <p:cNvPr id="46" name="Google Shape;46;p1"/>
          <p:cNvSpPr txBox="1"/>
          <p:nvPr/>
        </p:nvSpPr>
        <p:spPr>
          <a:xfrm>
            <a:off x="14381285" y="3451052"/>
            <a:ext cx="3307500" cy="4482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cs-CZ" sz="2600" u="none" cap="none" strike="noStrike">
                <a:solidFill>
                  <a:srgbClr val="FFFFFF"/>
                </a:solidFill>
                <a:latin typeface="Arial"/>
                <a:ea typeface="Arial"/>
                <a:cs typeface="Arial"/>
                <a:sym typeface="Arial"/>
              </a:rPr>
              <a:t>15 JAN - 1 FEB</a:t>
            </a:r>
            <a:endParaRPr/>
          </a:p>
        </p:txBody>
      </p:sp>
      <p:sp>
        <p:nvSpPr>
          <p:cNvPr id="47" name="Google Shape;47;p1"/>
          <p:cNvSpPr txBox="1"/>
          <p:nvPr/>
        </p:nvSpPr>
        <p:spPr>
          <a:xfrm>
            <a:off x="1660074" y="6285125"/>
            <a:ext cx="16028700" cy="34344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cs-CZ" sz="15955" u="none" cap="none" strike="noStrike">
                <a:solidFill>
                  <a:srgbClr val="FFFFFF"/>
                </a:solidFill>
                <a:latin typeface="Ultra"/>
                <a:ea typeface="Ultra"/>
                <a:cs typeface="Ultra"/>
                <a:sym typeface="Ultra"/>
              </a:rPr>
              <a:t>THANK YOU</a:t>
            </a:r>
            <a:endParaRP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770898"/>
            <a:ext cx="16852354" cy="796576"/>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What is the problem you are solving? (50 words max)</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770898"/>
            <a:ext cx="16852354" cy="796576"/>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Describe your solution. How different is it from any of the other existing ideas? How will it be able to solve the problem? USP of the proposed solution? What is the intended impact of your solution (max 350 words).</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576702"/>
            <a:ext cx="16858355" cy="1759277"/>
          </a:xfrm>
          <a:prstGeom prst="rect">
            <a:avLst/>
          </a:prstGeom>
        </p:spPr>
        <p:txBody>
          <a:bodyPr anchor="t" rtlCol="false" tIns="0" lIns="0" bIns="0" rIns="0">
            <a:spAutoFit/>
          </a:bodyPr>
          <a:lstStyle/>
          <a:p>
            <a:pPr algn="l">
              <a:lnSpc>
                <a:spcPts val="3726"/>
              </a:lnSpc>
            </a:pPr>
            <a:r>
              <a:rPr lang="en-US" sz="3000">
                <a:solidFill>
                  <a:srgbClr val="000000"/>
                </a:solidFill>
                <a:latin typeface="Montserrat"/>
                <a:ea typeface="Montserrat"/>
                <a:cs typeface="Montserrat"/>
                <a:sym typeface="Montserrat"/>
              </a:rPr>
              <a:t>Who is the primary user of your solution, and explain how your solution will leverage open-source AI to address the aspects mentioned in the </a:t>
            </a:r>
            <a:r>
              <a:rPr lang="en-US" sz="3000" u="sng">
                <a:solidFill>
                  <a:srgbClr val="0097A7"/>
                </a:solidFill>
                <a:latin typeface="Montserrat"/>
                <a:ea typeface="Montserrat"/>
                <a:cs typeface="Montserrat"/>
                <a:sym typeface="Montserrat"/>
                <a:hlinkClick r:id="rId3" tooltip="https://drive.google.com/file/d/1Z0VMRS026JzrETbwyWirto31524bPR7L/view"/>
              </a:rPr>
              <a:t>Key Design Guidelines</a:t>
            </a:r>
            <a:r>
              <a:rPr lang="en-US" sz="3000">
                <a:solidFill>
                  <a:srgbClr val="000000"/>
                </a:solidFill>
                <a:latin typeface="Montserrat"/>
                <a:ea typeface="Montserrat"/>
                <a:cs typeface="Montserrat"/>
                <a:sym typeface="Montserrat"/>
              </a:rPr>
              <a:t> (max 200 words).</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4"/>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5"/>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6"/>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7"/>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8"/>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9"/>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10"/>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1"/>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2"/>
              <a:stretch>
                <a:fillRect l="0" t="-1543" r="0" b="-1543"/>
              </a:stretch>
            </a:blipFill>
          </p:spPr>
        </p:sp>
      </p:gr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476346"/>
            <a:ext cx="16858355" cy="1072572"/>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How is this solution scalable? (100 words max)</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801824" y="1597676"/>
            <a:ext cx="16543353" cy="2040903"/>
          </a:xfrm>
          <a:prstGeom prst="rect">
            <a:avLst/>
          </a:prstGeom>
        </p:spPr>
        <p:txBody>
          <a:bodyPr anchor="t" rtlCol="false" tIns="0" lIns="0" bIns="0" rIns="0">
            <a:spAutoFit/>
          </a:bodyPr>
          <a:lstStyle/>
          <a:p>
            <a:pPr algn="l">
              <a:lnSpc>
                <a:spcPts val="3063"/>
              </a:lnSpc>
            </a:pPr>
            <a:r>
              <a:rPr lang="en-US" sz="2775">
                <a:solidFill>
                  <a:srgbClr val="616161"/>
                </a:solidFill>
                <a:latin typeface="Montserrat"/>
                <a:ea typeface="Montserrat"/>
                <a:cs typeface="Montserrat"/>
                <a:sym typeface="Montserrat"/>
              </a:rPr>
              <a:t>List of features offered by the solution</a:t>
            </a:r>
          </a:p>
          <a:p>
            <a:pPr algn="l">
              <a:lnSpc>
                <a:spcPts val="2859"/>
              </a:lnSpc>
            </a:pPr>
            <a:r>
              <a:rPr lang="en-US" sz="2590">
                <a:solidFill>
                  <a:srgbClr val="616161"/>
                </a:solidFill>
                <a:latin typeface="Montserrat"/>
                <a:ea typeface="Montserrat"/>
                <a:cs typeface="Montserrat"/>
                <a:sym typeface="Montserrat"/>
              </a:rPr>
              <a:t>It is always better to add a few visual representations (drawings/sketches/illustrations etc.) to your presentation, it adds to the power through which it reaches the audience.</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572701"/>
            <a:ext cx="16858355" cy="1339577"/>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What open-source AI tools and technologies will you use to design the solution? (Please list all.)</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714823" y="1436999"/>
            <a:ext cx="16858355" cy="1434979"/>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Why are these open-source technologies the most appropriate for your solution? (150 words max)</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627821" y="1456696"/>
            <a:ext cx="16858355" cy="1072572"/>
          </a:xfrm>
          <a:prstGeom prst="rect">
            <a:avLst/>
          </a:prstGeom>
        </p:spPr>
        <p:txBody>
          <a:bodyPr anchor="t" rtlCol="false" tIns="0" lIns="0" bIns="0" rIns="0">
            <a:spAutoFit/>
          </a:bodyPr>
          <a:lstStyle/>
          <a:p>
            <a:pPr algn="l">
              <a:lnSpc>
                <a:spcPts val="4140"/>
              </a:lnSpc>
            </a:pPr>
            <a:r>
              <a:rPr lang="en-US" sz="3000">
                <a:solidFill>
                  <a:srgbClr val="000000"/>
                </a:solidFill>
                <a:latin typeface="Montserrat"/>
                <a:ea typeface="Montserrat"/>
                <a:cs typeface="Montserrat"/>
                <a:sym typeface="Montserrat"/>
              </a:rPr>
              <a:t>Describe the Solutions Architecture (500 words)</a:t>
            </a:r>
          </a:p>
        </p:txBody>
      </p:sp>
      <p:grpSp>
        <p:nvGrpSpPr>
          <p:cNvPr name="Group 3" id="3"/>
          <p:cNvGrpSpPr/>
          <p:nvPr/>
        </p:nvGrpSpPr>
        <p:grpSpPr>
          <a:xfrm rot="0">
            <a:off x="-3005" y="0"/>
            <a:ext cx="18288010" cy="10287000"/>
            <a:chOff x="0" y="0"/>
            <a:chExt cx="24384013" cy="13716000"/>
          </a:xfrm>
        </p:grpSpPr>
        <p:sp>
          <p:nvSpPr>
            <p:cNvPr name="Freeform 4" id="4"/>
            <p:cNvSpPr/>
            <p:nvPr/>
          </p:nvSpPr>
          <p:spPr>
            <a:xfrm flipH="false" flipV="false" rot="0">
              <a:off x="0" y="12750367"/>
              <a:ext cx="24384013" cy="965633"/>
            </a:xfrm>
            <a:custGeom>
              <a:avLst/>
              <a:gdLst/>
              <a:ahLst/>
              <a:cxnLst/>
              <a:rect r="r" b="b" t="t" l="l"/>
              <a:pathLst>
                <a:path h="965633" w="24384013">
                  <a:moveTo>
                    <a:pt x="0" y="0"/>
                  </a:moveTo>
                  <a:lnTo>
                    <a:pt x="24384013" y="0"/>
                  </a:lnTo>
                  <a:lnTo>
                    <a:pt x="24384013" y="965633"/>
                  </a:lnTo>
                  <a:lnTo>
                    <a:pt x="0" y="965633"/>
                  </a:lnTo>
                  <a:lnTo>
                    <a:pt x="0" y="0"/>
                  </a:lnTo>
                  <a:close/>
                </a:path>
              </a:pathLst>
            </a:custGeom>
            <a:blipFill>
              <a:blip r:embed="rId3"/>
              <a:stretch>
                <a:fillRect l="0" t="-1320412" r="0" b="-2"/>
              </a:stretch>
            </a:blipFill>
          </p:spPr>
        </p:sp>
        <p:grpSp>
          <p:nvGrpSpPr>
            <p:cNvPr name="Group 5" id="5"/>
            <p:cNvGrpSpPr/>
            <p:nvPr/>
          </p:nvGrpSpPr>
          <p:grpSpPr>
            <a:xfrm rot="0">
              <a:off x="0" y="0"/>
              <a:ext cx="24384000" cy="1589466"/>
              <a:chOff x="0" y="0"/>
              <a:chExt cx="4816593" cy="313969"/>
            </a:xfrm>
          </p:grpSpPr>
          <p:sp>
            <p:nvSpPr>
              <p:cNvPr name="Freeform 6" id="6"/>
              <p:cNvSpPr/>
              <p:nvPr/>
            </p:nvSpPr>
            <p:spPr>
              <a:xfrm flipH="false" flipV="false" rot="0">
                <a:off x="0" y="0"/>
                <a:ext cx="4816592" cy="313969"/>
              </a:xfrm>
              <a:custGeom>
                <a:avLst/>
                <a:gdLst/>
                <a:ahLst/>
                <a:cxnLst/>
                <a:rect r="r" b="b" t="t" l="l"/>
                <a:pathLst>
                  <a:path h="313969" w="4816592">
                    <a:moveTo>
                      <a:pt x="0" y="0"/>
                    </a:moveTo>
                    <a:lnTo>
                      <a:pt x="4816592" y="0"/>
                    </a:lnTo>
                    <a:lnTo>
                      <a:pt x="4816592" y="313969"/>
                    </a:lnTo>
                    <a:lnTo>
                      <a:pt x="0" y="313969"/>
                    </a:lnTo>
                    <a:close/>
                  </a:path>
                </a:pathLst>
              </a:custGeom>
              <a:solidFill>
                <a:srgbClr val="0A2562"/>
              </a:solidFill>
            </p:spPr>
          </p:sp>
          <p:sp>
            <p:nvSpPr>
              <p:cNvPr name="TextBox 7" id="7"/>
              <p:cNvSpPr txBox="true"/>
              <p:nvPr/>
            </p:nvSpPr>
            <p:spPr>
              <a:xfrm>
                <a:off x="0" y="-38100"/>
                <a:ext cx="4816593" cy="352069"/>
              </a:xfrm>
              <a:prstGeom prst="rect">
                <a:avLst/>
              </a:prstGeom>
            </p:spPr>
            <p:txBody>
              <a:bodyPr anchor="ctr" rtlCol="false" tIns="50800" lIns="50800" bIns="50800" rIns="50800"/>
              <a:lstStyle/>
              <a:p>
                <a:pPr algn="ctr">
                  <a:lnSpc>
                    <a:spcPts val="2659"/>
                  </a:lnSpc>
                </a:pPr>
              </a:p>
              <a:p>
                <a:pPr algn="ctr">
                  <a:lnSpc>
                    <a:spcPts val="2659"/>
                  </a:lnSpc>
                </a:pPr>
              </a:p>
              <a:p>
                <a:pPr algn="ctr">
                  <a:lnSpc>
                    <a:spcPts val="2659"/>
                  </a:lnSpc>
                </a:pPr>
              </a:p>
            </p:txBody>
          </p:sp>
        </p:grpSp>
        <p:sp>
          <p:nvSpPr>
            <p:cNvPr name="Freeform 8" id="8"/>
            <p:cNvSpPr/>
            <p:nvPr/>
          </p:nvSpPr>
          <p:spPr>
            <a:xfrm flipH="false" flipV="false" rot="0">
              <a:off x="538742" y="0"/>
              <a:ext cx="4470574" cy="1526231"/>
            </a:xfrm>
            <a:custGeom>
              <a:avLst/>
              <a:gdLst/>
              <a:ahLst/>
              <a:cxnLst/>
              <a:rect r="r" b="b" t="t" l="l"/>
              <a:pathLst>
                <a:path h="1526231" w="4470574">
                  <a:moveTo>
                    <a:pt x="0" y="0"/>
                  </a:moveTo>
                  <a:lnTo>
                    <a:pt x="4470574" y="0"/>
                  </a:lnTo>
                  <a:lnTo>
                    <a:pt x="4470574" y="1526231"/>
                  </a:lnTo>
                  <a:lnTo>
                    <a:pt x="0" y="1526231"/>
                  </a:lnTo>
                  <a:lnTo>
                    <a:pt x="0" y="0"/>
                  </a:lnTo>
                  <a:close/>
                </a:path>
              </a:pathLst>
            </a:custGeom>
            <a:blipFill>
              <a:blip r:embed="rId4"/>
              <a:stretch>
                <a:fillRect l="0" t="-1809" r="0" b="-1809"/>
              </a:stretch>
            </a:blipFill>
          </p:spPr>
        </p:sp>
        <p:sp>
          <p:nvSpPr>
            <p:cNvPr name="Freeform 9" id="9"/>
            <p:cNvSpPr/>
            <p:nvPr/>
          </p:nvSpPr>
          <p:spPr>
            <a:xfrm flipH="false" flipV="false" rot="0">
              <a:off x="22227021" y="0"/>
              <a:ext cx="1570757" cy="1589466"/>
            </a:xfrm>
            <a:custGeom>
              <a:avLst/>
              <a:gdLst/>
              <a:ahLst/>
              <a:cxnLst/>
              <a:rect r="r" b="b" t="t" l="l"/>
              <a:pathLst>
                <a:path h="1589466" w="1570757">
                  <a:moveTo>
                    <a:pt x="0" y="0"/>
                  </a:moveTo>
                  <a:lnTo>
                    <a:pt x="1570758" y="0"/>
                  </a:lnTo>
                  <a:lnTo>
                    <a:pt x="1570758" y="1589466"/>
                  </a:lnTo>
                  <a:lnTo>
                    <a:pt x="0" y="1589466"/>
                  </a:lnTo>
                  <a:lnTo>
                    <a:pt x="0" y="0"/>
                  </a:lnTo>
                  <a:close/>
                </a:path>
              </a:pathLst>
            </a:custGeom>
            <a:blipFill>
              <a:blip r:embed="rId5"/>
              <a:stretch>
                <a:fillRect l="0" t="0" r="0" b="-9154"/>
              </a:stretch>
            </a:blipFill>
          </p:spPr>
        </p:sp>
        <p:sp>
          <p:nvSpPr>
            <p:cNvPr name="Freeform 10" id="10"/>
            <p:cNvSpPr/>
            <p:nvPr/>
          </p:nvSpPr>
          <p:spPr>
            <a:xfrm flipH="false" flipV="false" rot="0">
              <a:off x="8694614" y="10600"/>
              <a:ext cx="1557086" cy="1568267"/>
            </a:xfrm>
            <a:custGeom>
              <a:avLst/>
              <a:gdLst/>
              <a:ahLst/>
              <a:cxnLst/>
              <a:rect r="r" b="b" t="t" l="l"/>
              <a:pathLst>
                <a:path h="1568267" w="1557086">
                  <a:moveTo>
                    <a:pt x="0" y="0"/>
                  </a:moveTo>
                  <a:lnTo>
                    <a:pt x="1557086" y="0"/>
                  </a:lnTo>
                  <a:lnTo>
                    <a:pt x="1557086" y="1568267"/>
                  </a:lnTo>
                  <a:lnTo>
                    <a:pt x="0" y="1568267"/>
                  </a:lnTo>
                  <a:lnTo>
                    <a:pt x="0" y="0"/>
                  </a:lnTo>
                  <a:close/>
                </a:path>
              </a:pathLst>
            </a:custGeom>
            <a:blipFill>
              <a:blip r:embed="rId6"/>
              <a:stretch>
                <a:fillRect l="-26448" t="-1543" r="0" b="-1543"/>
              </a:stretch>
            </a:blipFill>
          </p:spPr>
        </p:sp>
        <p:sp>
          <p:nvSpPr>
            <p:cNvPr name="Freeform 11" id="11"/>
            <p:cNvSpPr/>
            <p:nvPr/>
          </p:nvSpPr>
          <p:spPr>
            <a:xfrm flipH="false" flipV="false" rot="0">
              <a:off x="13375316" y="10600"/>
              <a:ext cx="1305559" cy="1314159"/>
            </a:xfrm>
            <a:custGeom>
              <a:avLst/>
              <a:gdLst/>
              <a:ahLst/>
              <a:cxnLst/>
              <a:rect r="r" b="b" t="t" l="l"/>
              <a:pathLst>
                <a:path h="1314159" w="1305559">
                  <a:moveTo>
                    <a:pt x="0" y="0"/>
                  </a:moveTo>
                  <a:lnTo>
                    <a:pt x="1305559" y="0"/>
                  </a:lnTo>
                  <a:lnTo>
                    <a:pt x="1305559" y="1314158"/>
                  </a:lnTo>
                  <a:lnTo>
                    <a:pt x="0" y="1314158"/>
                  </a:lnTo>
                  <a:lnTo>
                    <a:pt x="0" y="0"/>
                  </a:lnTo>
                  <a:close/>
                </a:path>
              </a:pathLst>
            </a:custGeom>
            <a:blipFill>
              <a:blip r:embed="rId7"/>
              <a:stretch>
                <a:fillRect l="0" t="-1543" r="-8706" b="-1543"/>
              </a:stretch>
            </a:blipFill>
          </p:spPr>
        </p:sp>
        <p:sp>
          <p:nvSpPr>
            <p:cNvPr name="Freeform 12" id="12" descr="Upscale Image"/>
            <p:cNvSpPr/>
            <p:nvPr/>
          </p:nvSpPr>
          <p:spPr>
            <a:xfrm flipH="false" flipV="false" rot="0">
              <a:off x="11135679" y="173246"/>
              <a:ext cx="1521633" cy="1242974"/>
            </a:xfrm>
            <a:custGeom>
              <a:avLst/>
              <a:gdLst/>
              <a:ahLst/>
              <a:cxnLst/>
              <a:rect r="r" b="b" t="t" l="l"/>
              <a:pathLst>
                <a:path h="1242974" w="1521633">
                  <a:moveTo>
                    <a:pt x="0" y="0"/>
                  </a:moveTo>
                  <a:lnTo>
                    <a:pt x="1521633" y="0"/>
                  </a:lnTo>
                  <a:lnTo>
                    <a:pt x="1521633" y="1242974"/>
                  </a:lnTo>
                  <a:lnTo>
                    <a:pt x="0" y="1242974"/>
                  </a:lnTo>
                  <a:lnTo>
                    <a:pt x="0" y="0"/>
                  </a:lnTo>
                  <a:close/>
                </a:path>
              </a:pathLst>
            </a:custGeom>
            <a:blipFill>
              <a:blip r:embed="rId8"/>
              <a:stretch>
                <a:fillRect l="0" t="-1543" r="0" b="-1543"/>
              </a:stretch>
            </a:blipFill>
          </p:spPr>
        </p:sp>
        <p:sp>
          <p:nvSpPr>
            <p:cNvPr name="Freeform 13" id="13"/>
            <p:cNvSpPr/>
            <p:nvPr/>
          </p:nvSpPr>
          <p:spPr>
            <a:xfrm flipH="false" flipV="false" rot="0">
              <a:off x="12233660" y="661932"/>
              <a:ext cx="1217947" cy="465775"/>
            </a:xfrm>
            <a:custGeom>
              <a:avLst/>
              <a:gdLst/>
              <a:ahLst/>
              <a:cxnLst/>
              <a:rect r="r" b="b" t="t" l="l"/>
              <a:pathLst>
                <a:path h="465775" w="1217947">
                  <a:moveTo>
                    <a:pt x="0" y="0"/>
                  </a:moveTo>
                  <a:lnTo>
                    <a:pt x="1217947" y="0"/>
                  </a:lnTo>
                  <a:lnTo>
                    <a:pt x="1217947" y="465775"/>
                  </a:lnTo>
                  <a:lnTo>
                    <a:pt x="0" y="465775"/>
                  </a:lnTo>
                  <a:lnTo>
                    <a:pt x="0" y="0"/>
                  </a:lnTo>
                  <a:close/>
                </a:path>
              </a:pathLst>
            </a:custGeom>
            <a:blipFill>
              <a:blip r:embed="rId9"/>
              <a:stretch>
                <a:fillRect l="0" t="-1543" r="0" b="-1543"/>
              </a:stretch>
            </a:blipFill>
          </p:spPr>
        </p:sp>
        <p:sp>
          <p:nvSpPr>
            <p:cNvPr name="Freeform 14" id="14" descr="Upscale Image"/>
            <p:cNvSpPr/>
            <p:nvPr/>
          </p:nvSpPr>
          <p:spPr>
            <a:xfrm flipH="false" flipV="false" rot="0">
              <a:off x="9625832" y="661932"/>
              <a:ext cx="1781090" cy="465775"/>
            </a:xfrm>
            <a:custGeom>
              <a:avLst/>
              <a:gdLst/>
              <a:ahLst/>
              <a:cxnLst/>
              <a:rect r="r" b="b" t="t" l="l"/>
              <a:pathLst>
                <a:path h="465775" w="1781090">
                  <a:moveTo>
                    <a:pt x="0" y="0"/>
                  </a:moveTo>
                  <a:lnTo>
                    <a:pt x="1781090" y="0"/>
                  </a:lnTo>
                  <a:lnTo>
                    <a:pt x="1781090" y="465775"/>
                  </a:lnTo>
                  <a:lnTo>
                    <a:pt x="0" y="465775"/>
                  </a:lnTo>
                  <a:lnTo>
                    <a:pt x="0" y="0"/>
                  </a:lnTo>
                  <a:close/>
                </a:path>
              </a:pathLst>
            </a:custGeom>
            <a:blipFill>
              <a:blip r:embed="rId10"/>
              <a:stretch>
                <a:fillRect l="0" t="-1543" r="0" b="-1543"/>
              </a:stretch>
            </a:blipFill>
          </p:spPr>
        </p:sp>
        <p:sp>
          <p:nvSpPr>
            <p:cNvPr name="Freeform 15" id="15"/>
            <p:cNvSpPr/>
            <p:nvPr/>
          </p:nvSpPr>
          <p:spPr>
            <a:xfrm flipH="false" flipV="false" rot="0">
              <a:off x="14475149" y="661932"/>
              <a:ext cx="1206236" cy="465775"/>
            </a:xfrm>
            <a:custGeom>
              <a:avLst/>
              <a:gdLst/>
              <a:ahLst/>
              <a:cxnLst/>
              <a:rect r="r" b="b" t="t" l="l"/>
              <a:pathLst>
                <a:path h="465775" w="1206236">
                  <a:moveTo>
                    <a:pt x="0" y="0"/>
                  </a:moveTo>
                  <a:lnTo>
                    <a:pt x="1206236" y="0"/>
                  </a:lnTo>
                  <a:lnTo>
                    <a:pt x="1206236" y="465775"/>
                  </a:lnTo>
                  <a:lnTo>
                    <a:pt x="0" y="465775"/>
                  </a:lnTo>
                  <a:lnTo>
                    <a:pt x="0" y="0"/>
                  </a:lnTo>
                  <a:close/>
                </a:path>
              </a:pathLst>
            </a:custGeom>
            <a:blipFill>
              <a:blip r:embed="rId11"/>
              <a:stretch>
                <a:fillRect l="0" t="-1543" r="0" b="-1543"/>
              </a:stretch>
            </a:blipFill>
          </p:spPr>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